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2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14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65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46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1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46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02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11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11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382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66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97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8084E-73E6-42B3-83A1-B0C7F2698F64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3A71C-D148-4376-B7FC-270375B74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41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/>
          </p:cNvSpPr>
          <p:nvPr>
            <p:ph type="ctrTitle"/>
          </p:nvPr>
        </p:nvSpPr>
        <p:spPr>
          <a:xfrm>
            <a:off x="540000" y="180000"/>
            <a:ext cx="7740000" cy="1440000"/>
          </a:xfrm>
        </p:spPr>
        <p:txBody>
          <a:bodyPr>
            <a:normAutofit/>
          </a:bodyPr>
          <a:lstStyle/>
          <a:p>
            <a: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日本臨床試験学会</a:t>
            </a:r>
            <a:b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20000" y="1728000"/>
            <a:ext cx="72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			</a:t>
            </a:r>
            <a:r>
              <a:rPr kumimoji="1" lang="ja-JP" altLang="en-US" b="1" dirty="0"/>
              <a:t>筆頭演者：</a:t>
            </a:r>
            <a:endParaRPr kumimoji="1" lang="en-US" altLang="ja-JP" b="1" dirty="0"/>
          </a:p>
          <a:p>
            <a:r>
              <a:rPr kumimoji="1" lang="en-US" altLang="ja-JP" b="1" dirty="0"/>
              <a:t>			</a:t>
            </a:r>
            <a:r>
              <a:rPr kumimoji="1" lang="ja-JP" altLang="en-US" b="1" dirty="0"/>
              <a:t>所　　属：</a:t>
            </a:r>
            <a:endParaRPr kumimoji="1" lang="en-US" altLang="ja-JP" b="1" dirty="0"/>
          </a:p>
        </p:txBody>
      </p:sp>
      <p:pic>
        <p:nvPicPr>
          <p:cNvPr id="5" name="図 4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43EED34C-8BF2-D002-70EF-0ECFEC9900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0" y="5760000"/>
            <a:ext cx="3648212" cy="1045445"/>
          </a:xfrm>
          <a:prstGeom prst="rect">
            <a:avLst/>
          </a:prstGeom>
        </p:spPr>
      </p:pic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981486"/>
              </p:ext>
            </p:extLst>
          </p:nvPr>
        </p:nvGraphicFramePr>
        <p:xfrm>
          <a:off x="1080000" y="2520000"/>
          <a:ext cx="7020000" cy="3240000"/>
        </p:xfrm>
        <a:graphic>
          <a:graphicData uri="http://schemas.openxmlformats.org/drawingml/2006/table">
            <a:tbl>
              <a:tblPr/>
              <a:tblGrid>
                <a:gridCol w="2880000">
                  <a:extLst>
                    <a:ext uri="{9D8B030D-6E8A-4147-A177-3AD203B41FA5}">
                      <a16:colId xmlns:a16="http://schemas.microsoft.com/office/drawing/2014/main" val="3891333888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855142887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307568588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D0D0D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該当の状況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D0D0D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企業名・団体名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05099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①顧問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643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②株保有・利益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66302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③特許使用料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3336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④講演料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5069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⑤原稿料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24244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⑥受託研究・共同研究費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44703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⑦奨学寄附金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55345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⑧寄付講座所属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15048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⑨贈答品などの報酬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210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75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95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日本臨床試験学会 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秦 直人</dc:creator>
  <cp:lastModifiedBy>秦 直人</cp:lastModifiedBy>
  <cp:revision>2</cp:revision>
  <dcterms:created xsi:type="dcterms:W3CDTF">2016-09-07T03:23:56Z</dcterms:created>
  <dcterms:modified xsi:type="dcterms:W3CDTF">2026-01-08T06:19:40Z</dcterms:modified>
</cp:coreProperties>
</file>